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7" r:id="rId2"/>
    <p:sldId id="494" r:id="rId3"/>
    <p:sldId id="469" r:id="rId4"/>
    <p:sldId id="498" r:id="rId5"/>
    <p:sldId id="505" r:id="rId6"/>
    <p:sldId id="503" r:id="rId7"/>
    <p:sldId id="504" r:id="rId8"/>
  </p:sldIdLst>
  <p:sldSz cx="9944100" cy="6218238"/>
  <p:notesSz cx="6858000" cy="9144000"/>
  <p:defaultTextStyle>
    <a:defPPr>
      <a:defRPr lang="es-ES_tradnl"/>
    </a:defPPr>
    <a:lvl1pPr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515938" indent="-5873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033463" indent="-11906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550988" indent="-179388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68513" indent="-239713" algn="l" defTabSz="51593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8">
          <p15:clr>
            <a:srgbClr val="A4A3A4"/>
          </p15:clr>
        </p15:guide>
        <p15:guide id="2" pos="31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A"/>
    <a:srgbClr val="F9B00C"/>
    <a:srgbClr val="FD7808"/>
    <a:srgbClr val="FC9309"/>
    <a:srgbClr val="FBA50A"/>
    <a:srgbClr val="7F7F7F"/>
    <a:srgbClr val="3DC1FC"/>
    <a:srgbClr val="A6A6A6"/>
    <a:srgbClr val="40A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3" autoAdjust="0"/>
    <p:restoredTop sz="99802" autoAdjust="0"/>
  </p:normalViewPr>
  <p:slideViewPr>
    <p:cSldViewPr snapToObjects="1">
      <p:cViewPr varScale="1">
        <p:scale>
          <a:sx n="94" d="100"/>
          <a:sy n="94" d="100"/>
        </p:scale>
        <p:origin x="86" y="86"/>
      </p:cViewPr>
      <p:guideLst>
        <p:guide orient="horz" pos="1958"/>
        <p:guide pos="31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643575A-980B-46CA-8A8A-BFBB18F0EF97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944B8F-483A-4E67-AD07-BEEBCA66340B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776049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D76D592-4597-4130-A694-EBE9EA08929F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940BC2-1AAF-4F16-A86A-811D6A64C05C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35953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4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00433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5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73908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9D2684-C43C-4FE6-8655-255DD43222E2}" type="slidenum">
              <a:rPr lang="es-ES_tradnl" altLang="es-CL" smtClean="0"/>
              <a:pPr>
                <a:defRPr/>
              </a:pPr>
              <a:t>6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57700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5813" y="1931690"/>
            <a:ext cx="8452485" cy="1332891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1615" y="3523668"/>
            <a:ext cx="6960870" cy="15891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7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4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8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3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0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37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E51C-87A9-444C-93E3-6AFFD10F62D0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6081E-68F5-42B1-B016-7235507A59E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89308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3D03-DB7D-4EF9-8702-E63A4F651DC8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9DADE-977B-458C-BF27-26A7A9F43B1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5490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09472" y="187126"/>
            <a:ext cx="2237423" cy="3978521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97208" y="187126"/>
            <a:ext cx="6546533" cy="397852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84E9-6D3C-414E-B8A0-CFF242366C4F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1F07F-DB13-412B-95F6-6CAE11AEC23F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1894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39230-7AB2-445F-A4B5-1ABC79A95418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33B85-D93C-45A7-A66C-2569A36F60F2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273777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515" y="3995800"/>
            <a:ext cx="8452485" cy="123501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5515" y="2635560"/>
            <a:ext cx="8452485" cy="13602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4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15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87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031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2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374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E902-0F23-4FA0-A2B6-6ED85EFCB439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48AA9-03A8-41C1-86B9-8C5EDA455418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196067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7205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54917" y="1088192"/>
            <a:ext cx="4391978" cy="307745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D3DB-8F98-4EF6-876F-43C6F64C6819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2283B-FE45-438B-84B1-3EBADC7095BE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57781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05" y="249021"/>
            <a:ext cx="8949690" cy="1036373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97205" y="1391912"/>
            <a:ext cx="4393704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7205" y="1971987"/>
            <a:ext cx="4393704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51466" y="1391912"/>
            <a:ext cx="4395430" cy="58008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7185" indent="0">
              <a:buNone/>
              <a:defRPr sz="2300" b="1"/>
            </a:lvl2pPr>
            <a:lvl3pPr marL="1034369" indent="0">
              <a:buNone/>
              <a:defRPr sz="2000" b="1"/>
            </a:lvl3pPr>
            <a:lvl4pPr marL="1551554" indent="0">
              <a:buNone/>
              <a:defRPr sz="1800" b="1"/>
            </a:lvl4pPr>
            <a:lvl5pPr marL="2068739" indent="0">
              <a:buNone/>
              <a:defRPr sz="1800" b="1"/>
            </a:lvl5pPr>
            <a:lvl6pPr marL="2585923" indent="0">
              <a:buNone/>
              <a:defRPr sz="1800" b="1"/>
            </a:lvl6pPr>
            <a:lvl7pPr marL="3103108" indent="0">
              <a:buNone/>
              <a:defRPr sz="1800" b="1"/>
            </a:lvl7pPr>
            <a:lvl8pPr marL="3620292" indent="0">
              <a:buNone/>
              <a:defRPr sz="1800" b="1"/>
            </a:lvl8pPr>
            <a:lvl9pPr marL="4137477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51466" y="1971987"/>
            <a:ext cx="4395430" cy="358268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C986D-03BF-4DD7-8467-28B7664FC864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8EC3-2B04-4CD3-8349-F9A6F34309B7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46009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21D1A-868A-40A9-81C3-DCF24DC96BB7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C3104-868E-4047-A812-D1929F6B994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8803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63A8-623D-42DA-8E41-1364922D693E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97DBC-1F7E-4F85-8DDB-E2369F605616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42468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7210" y="247578"/>
            <a:ext cx="3271540" cy="105364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867" y="247579"/>
            <a:ext cx="5559028" cy="530709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97210" y="1301226"/>
            <a:ext cx="3271540" cy="4253448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016BE-0220-485F-B246-198D90289993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F9D90-5667-4E00-8809-34C7025FE46A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1285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9113" y="4352767"/>
            <a:ext cx="5966460" cy="51386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49113" y="555616"/>
            <a:ext cx="5966460" cy="373094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7185" indent="0">
              <a:buNone/>
              <a:defRPr sz="3200"/>
            </a:lvl2pPr>
            <a:lvl3pPr marL="1034369" indent="0">
              <a:buNone/>
              <a:defRPr sz="2700"/>
            </a:lvl3pPr>
            <a:lvl4pPr marL="1551554" indent="0">
              <a:buNone/>
              <a:defRPr sz="2300"/>
            </a:lvl4pPr>
            <a:lvl5pPr marL="2068739" indent="0">
              <a:buNone/>
              <a:defRPr sz="2300"/>
            </a:lvl5pPr>
            <a:lvl6pPr marL="2585923" indent="0">
              <a:buNone/>
              <a:defRPr sz="2300"/>
            </a:lvl6pPr>
            <a:lvl7pPr marL="3103108" indent="0">
              <a:buNone/>
              <a:defRPr sz="2300"/>
            </a:lvl7pPr>
            <a:lvl8pPr marL="3620292" indent="0">
              <a:buNone/>
              <a:defRPr sz="2300"/>
            </a:lvl8pPr>
            <a:lvl9pPr marL="4137477" indent="0">
              <a:buNone/>
              <a:defRPr sz="23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49113" y="4866636"/>
            <a:ext cx="5966460" cy="729779"/>
          </a:xfrm>
        </p:spPr>
        <p:txBody>
          <a:bodyPr/>
          <a:lstStyle>
            <a:lvl1pPr marL="0" indent="0">
              <a:buNone/>
              <a:defRPr sz="1600"/>
            </a:lvl1pPr>
            <a:lvl2pPr marL="517185" indent="0">
              <a:buNone/>
              <a:defRPr sz="1400"/>
            </a:lvl2pPr>
            <a:lvl3pPr marL="1034369" indent="0">
              <a:buNone/>
              <a:defRPr sz="1100"/>
            </a:lvl3pPr>
            <a:lvl4pPr marL="1551554" indent="0">
              <a:buNone/>
              <a:defRPr sz="1000"/>
            </a:lvl4pPr>
            <a:lvl5pPr marL="2068739" indent="0">
              <a:buNone/>
              <a:defRPr sz="1000"/>
            </a:lvl5pPr>
            <a:lvl6pPr marL="2585923" indent="0">
              <a:buNone/>
              <a:defRPr sz="1000"/>
            </a:lvl6pPr>
            <a:lvl7pPr marL="3103108" indent="0">
              <a:buNone/>
              <a:defRPr sz="1000"/>
            </a:lvl7pPr>
            <a:lvl8pPr marL="3620292" indent="0">
              <a:buNone/>
              <a:defRPr sz="1000"/>
            </a:lvl8pPr>
            <a:lvl9pPr marL="4137477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5AB9D-447A-40CF-AD2A-A0501B8BB5B2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BF558-ACD5-4753-8FC1-CC93634142B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  <p:extLst>
      <p:ext uri="{BB962C8B-B14F-4D97-AF65-F5344CB8AC3E}">
        <p14:creationId xmlns:p14="http://schemas.microsoft.com/office/powerpoint/2010/main" val="397920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96888" y="249238"/>
            <a:ext cx="89503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96888" y="1450975"/>
            <a:ext cx="895032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437" tIns="51718" rIns="103437" bIns="51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/>
              <a:t>Haga clic para modificar el estilo de texto del patrón</a:t>
            </a:r>
          </a:p>
          <a:p>
            <a:pPr lvl="1"/>
            <a:r>
              <a:rPr lang="es-ES_tradnl" altLang="es-CL"/>
              <a:t>Segundo nivel</a:t>
            </a:r>
          </a:p>
          <a:p>
            <a:pPr lvl="2"/>
            <a:r>
              <a:rPr lang="es-ES_tradnl" altLang="es-CL"/>
              <a:t>Tercer nivel</a:t>
            </a:r>
          </a:p>
          <a:p>
            <a:pPr lvl="3"/>
            <a:r>
              <a:rPr lang="es-ES_tradnl" altLang="es-CL"/>
              <a:t>Cuarto nivel</a:t>
            </a:r>
          </a:p>
          <a:p>
            <a:pPr lvl="4"/>
            <a:r>
              <a:rPr lang="es-ES_tradnl" altLang="es-C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968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7648768-04A8-46EE-937A-E4FE31E3438F}" type="datetime1">
              <a:rPr lang="es-ES_tradnl"/>
              <a:pPr>
                <a:defRPr/>
              </a:pPr>
              <a:t>29/01/2019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97250" y="5762625"/>
            <a:ext cx="3149600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26288" y="5762625"/>
            <a:ext cx="2320925" cy="331788"/>
          </a:xfrm>
          <a:prstGeom prst="rect">
            <a:avLst/>
          </a:prstGeom>
        </p:spPr>
        <p:txBody>
          <a:bodyPr vert="horz" wrap="square" lIns="103437" tIns="51718" rIns="103437" bIns="5171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08D22B-F77F-4AAD-8FB1-11E0FEE26C9D}" type="slidenum">
              <a:rPr lang="es-ES_tradnl" altLang="es-CL"/>
              <a:pPr/>
              <a:t>‹Nº›</a:t>
            </a:fld>
            <a:endParaRPr lang="es-ES_tradnl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1593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pitchFamily="-52" charset="-128"/>
          <a:cs typeface="ＭＳ Ｐゴシック" pitchFamily="-52" charset="-128"/>
        </a:defRPr>
      </a:lvl1pPr>
      <a:lvl2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2pPr>
      <a:lvl3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3pPr>
      <a:lvl4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4pPr>
      <a:lvl5pPr algn="ctr" defTabSz="51593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5pPr>
      <a:lvl6pPr marL="4572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6pPr>
      <a:lvl7pPr marL="9144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7pPr>
      <a:lvl8pPr marL="13716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8pPr>
      <a:lvl9pPr marL="1828800" algn="ctr" defTabSz="51593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-52" charset="0"/>
          <a:ea typeface="ＭＳ Ｐゴシック" pitchFamily="-52" charset="-128"/>
          <a:cs typeface="ＭＳ Ｐゴシック" pitchFamily="-52" charset="-128"/>
        </a:defRPr>
      </a:lvl9pPr>
    </p:titleStyle>
    <p:bodyStyle>
      <a:lvl1pPr marL="387350" indent="-387350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pitchFamily="-52" charset="-128"/>
          <a:cs typeface="ＭＳ Ｐゴシック" pitchFamily="-52" charset="-128"/>
        </a:defRPr>
      </a:lvl1pPr>
      <a:lvl2pPr marL="839788" indent="-322263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2pPr>
      <a:lvl3pPr marL="129222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3pPr>
      <a:lvl4pPr marL="1809750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4pPr>
      <a:lvl5pPr marL="2327275" indent="-257175" algn="l" defTabSz="5159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ＭＳ Ｐゴシック" pitchFamily="-52" charset="-128"/>
          <a:cs typeface="+mn-cs"/>
        </a:defRPr>
      </a:lvl5pPr>
      <a:lvl6pPr marL="2844516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61700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78885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96069" indent="-258592" algn="l" defTabSz="517185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185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436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1554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8739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5923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3108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0292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7477" algn="l" defTabSz="5171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2051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CuadroTexto 7"/>
          <p:cNvSpPr txBox="1">
            <a:spLocks noChangeArrowheads="1"/>
          </p:cNvSpPr>
          <p:nvPr/>
        </p:nvSpPr>
        <p:spPr bwMode="auto">
          <a:xfrm>
            <a:off x="1551670" y="2281027"/>
            <a:ext cx="68407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 de resultados</a:t>
            </a:r>
          </a:p>
          <a:p>
            <a:pPr algn="ctr" eaLnBrk="1" hangingPunct="1"/>
            <a:r>
              <a:rPr lang="es-ES_tradnl" altLang="es-CL" sz="4000" b="1" dirty="0">
                <a:solidFill>
                  <a:srgbClr val="CC006A"/>
                </a:solidFill>
                <a:latin typeface="Century Gothic" panose="020B0502020202020204" pitchFamily="34" charset="0"/>
              </a:rPr>
              <a:t>diciembre 2018 </a:t>
            </a:r>
          </a:p>
        </p:txBody>
      </p:sp>
      <p:pic>
        <p:nvPicPr>
          <p:cNvPr id="2054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mapa_ recoleta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2010" y="408325"/>
            <a:ext cx="490589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8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icono_bici-01.png"/>
          <p:cNvPicPr>
            <a:picLocks noChangeAspect="1"/>
          </p:cNvPicPr>
          <p:nvPr/>
        </p:nvPicPr>
        <p:blipFill rotWithShape="1">
          <a:blip r:embed="rId2" cstate="screen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688"/>
          <a:stretch/>
        </p:blipFill>
        <p:spPr>
          <a:xfrm>
            <a:off x="0" y="350095"/>
            <a:ext cx="4927792" cy="5665403"/>
          </a:xfrm>
          <a:prstGeom prst="rect">
            <a:avLst/>
          </a:prstGeom>
        </p:spPr>
      </p:pic>
      <p:sp>
        <p:nvSpPr>
          <p:cNvPr id="3076" name="CuadroTexto 7"/>
          <p:cNvSpPr txBox="1">
            <a:spLocks noChangeArrowheads="1"/>
          </p:cNvSpPr>
          <p:nvPr/>
        </p:nvSpPr>
        <p:spPr bwMode="auto">
          <a:xfrm>
            <a:off x="3603898" y="267201"/>
            <a:ext cx="58705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s-ES_tradnl" altLang="es-CL" sz="2200" b="1" dirty="0">
                <a:solidFill>
                  <a:srgbClr val="7F7F7F"/>
                </a:solidFill>
                <a:latin typeface="Century Gothic" panose="020B0502020202020204" pitchFamily="34" charset="0"/>
              </a:rPr>
              <a:t>Ubicación Estaciones Recoleta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018446" y="1452935"/>
            <a:ext cx="44679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Av. Perú / Maestra Lidia Torres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Bellavista / Recoleta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Cerro Blanco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Clínica Dávila</a:t>
            </a:r>
          </a:p>
          <a:p>
            <a:pPr marL="457200" indent="-457200">
              <a:buClr>
                <a:srgbClr val="CC006A"/>
              </a:buClr>
              <a:buAutoNum type="arabicPeriod"/>
            </a:pPr>
            <a:r>
              <a:rPr lang="es-ES" dirty="0">
                <a:solidFill>
                  <a:srgbClr val="7F7F7F"/>
                </a:solidFill>
                <a:latin typeface="Century Gothic"/>
                <a:cs typeface="Century Gothic"/>
              </a:rPr>
              <a:t>Loreto / Bellavista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Cantidad de viajes mensual Recoleta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10AE068-4562-4F17-91AC-C37F590690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25"/>
          <a:stretch/>
        </p:blipFill>
        <p:spPr>
          <a:xfrm>
            <a:off x="0" y="1668959"/>
            <a:ext cx="9944100" cy="308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Cantidad de viajes mensual Recoleta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313D5D-6026-4FCA-BEBE-C8A0C19A9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0737"/>
            <a:ext cx="9944100" cy="299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4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227634" y="291143"/>
            <a:ext cx="7528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Otros indicadores</a:t>
            </a:r>
            <a:endParaRPr lang="es-CL" sz="2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C90AFD-482A-4BD3-BC41-B08784327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1776"/>
            <a:ext cx="9944100" cy="299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2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400050" y="595313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159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CL" altLang="es-CL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2410" y="5121051"/>
            <a:ext cx="1301316" cy="78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 descr="Captura de pantalla 2014-01-22 a la(s) 15.56.2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062" y="5053335"/>
            <a:ext cx="8382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9902" y="5053335"/>
            <a:ext cx="2346659" cy="8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9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Personalizado</PresentationFormat>
  <Paragraphs>14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2015-10-28T19:14:33Z</dcterms:created>
  <dcterms:modified xsi:type="dcterms:W3CDTF">2019-01-29T19:04:14Z</dcterms:modified>
</cp:coreProperties>
</file>